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2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4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0" y="1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Oval 13"/>
          <p:cNvSpPr/>
          <p:nvPr/>
        </p:nvSpPr>
        <p:spPr>
          <a:xfrm>
            <a:off x="0" y="2133602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9A2E-24D1-4C94-B8BF-7CE96B8F326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D044-B640-46D0-AAA6-23A5628A4BD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9" y="4176389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53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9A2E-24D1-4C94-B8BF-7CE96B8F326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D044-B640-46D0-AAA6-23A5628A4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92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5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8" y="975361"/>
            <a:ext cx="3621965" cy="652630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9A2E-24D1-4C94-B8BF-7CE96B8F326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D044-B640-46D0-AAA6-23A5628A4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23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9A2E-24D1-4C94-B8BF-7CE96B8F326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D044-B640-46D0-AAA6-23A5628A4BD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440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4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0" y="2133602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6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31" y="6143350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9A2E-24D1-4C94-B8BF-7CE96B8F326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D044-B640-46D0-AAA6-23A5628A4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65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9A2E-24D1-4C94-B8BF-7CE96B8F326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D044-B640-46D0-AAA6-23A5628A4BD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90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2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2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9A2E-24D1-4C94-B8BF-7CE96B8F326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D044-B640-46D0-AAA6-23A5628A4BD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73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9A2E-24D1-4C94-B8BF-7CE96B8F326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D044-B640-46D0-AAA6-23A5628A4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294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9A2E-24D1-4C94-B8BF-7CE96B8F326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D044-B640-46D0-AAA6-23A5628A4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873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4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3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9A2E-24D1-4C94-B8BF-7CE96B8F326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D044-B640-46D0-AAA6-23A5628A4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486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4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1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>
          <a:xfrm>
            <a:off x="0" y="2133602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8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9A2E-24D1-4C94-B8BF-7CE96B8F326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D044-B640-46D0-AAA6-23A5628A4BD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59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2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2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0" y="2133602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9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4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A49A2E-24D1-4C94-B8BF-7CE96B8F326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2" y="8229604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4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096D044-B640-46D0-AAA6-23A5628A4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67543"/>
            <a:ext cx="6110436" cy="5249017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dirty="0"/>
              <a:t>«Колобок»</a:t>
            </a:r>
            <a:br>
              <a:rPr lang="ru-RU" dirty="0"/>
            </a:br>
            <a:br>
              <a:rPr lang="ru-RU" dirty="0"/>
            </a:br>
            <a:r>
              <a:rPr lang="ru-RU" sz="1800" b="1" dirty="0"/>
              <a:t>группу посещают дети младшего дошкольного возраста; возраст детей 3-4 года.</a:t>
            </a:r>
            <a:br>
              <a:rPr lang="ru-RU" sz="1800" b="1" dirty="0"/>
            </a:br>
            <a:br>
              <a:rPr lang="ru-RU" sz="1800" dirty="0"/>
            </a:br>
            <a:r>
              <a:rPr lang="ru-RU" sz="1800" b="1" u="sng" dirty="0"/>
              <a:t>Основное направление:</a:t>
            </a:r>
            <a:br>
              <a:rPr lang="ru-RU" sz="1800" b="1" u="sng" dirty="0"/>
            </a:br>
            <a:r>
              <a:rPr lang="ru-RU" sz="1800" b="1" dirty="0"/>
              <a:t>Развитие творческих способностей детей.</a:t>
            </a:r>
            <a:br>
              <a:rPr lang="ru-RU" sz="1800" b="1" dirty="0"/>
            </a:br>
            <a:br>
              <a:rPr lang="ru-RU" sz="1800" b="1" dirty="0"/>
            </a:br>
            <a:r>
              <a:rPr lang="ru-RU" sz="1800" b="1" u="sng" dirty="0"/>
              <a:t>Девиз:</a:t>
            </a:r>
            <a:br>
              <a:rPr lang="ru-RU" sz="1800" b="1" u="sng" dirty="0"/>
            </a:br>
            <a:r>
              <a:rPr lang="ru-RU" sz="1800" b="1" dirty="0"/>
              <a:t>Наша группа «Колобок»,</a:t>
            </a:r>
            <a:br>
              <a:rPr lang="ru-RU" sz="1800" b="1" dirty="0"/>
            </a:br>
            <a:r>
              <a:rPr lang="ru-RU" sz="1800" b="1" dirty="0"/>
              <a:t>Колобок - румяный бок.</a:t>
            </a:r>
            <a:br>
              <a:rPr lang="ru-RU" sz="1800" b="1" dirty="0"/>
            </a:br>
            <a:r>
              <a:rPr lang="ru-RU" sz="1800" b="1" dirty="0"/>
              <a:t>Мы играем, мастерим</a:t>
            </a:r>
            <a:br>
              <a:rPr lang="ru-RU" sz="1800" b="1" dirty="0"/>
            </a:br>
            <a:r>
              <a:rPr lang="ru-RU" sz="1800" b="1" dirty="0"/>
              <a:t>И без дела не сидим.</a:t>
            </a:r>
            <a:br>
              <a:rPr lang="ru-RU" sz="1800" b="1" dirty="0"/>
            </a:br>
            <a:r>
              <a:rPr lang="ru-RU" sz="1800" b="1" dirty="0"/>
              <a:t>Мы поем здесь</a:t>
            </a:r>
            <a:br>
              <a:rPr lang="ru-RU" sz="1800" b="1" dirty="0"/>
            </a:br>
            <a:r>
              <a:rPr lang="ru-RU" sz="1800" b="1" dirty="0"/>
              <a:t>И танцуем,</a:t>
            </a:r>
            <a:br>
              <a:rPr lang="ru-RU" sz="1800" b="1" dirty="0"/>
            </a:br>
            <a:r>
              <a:rPr lang="ru-RU" sz="1800" b="1" dirty="0"/>
              <a:t>Мы и лепим , и рисуем.</a:t>
            </a:r>
          </a:p>
        </p:txBody>
      </p:sp>
      <p:pic>
        <p:nvPicPr>
          <p:cNvPr id="4" name="Picture 2" descr="C:\Users\ф1\Desktop\В поисках зол.кл\Kolobo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60648" y="5868144"/>
            <a:ext cx="3469218" cy="2987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42900" y="975360"/>
            <a:ext cx="6515100" cy="4632960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97693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72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Georgia</vt:lpstr>
      <vt:lpstr>Trebuchet MS</vt:lpstr>
      <vt:lpstr>Воздушный поток</vt:lpstr>
      <vt:lpstr>«Колобок»  группу посещают дети младшего дошкольного возраста; возраст детей 3-4 года.  Основное направление: Развитие творческих способностей детей.  Девиз: Наша группа «Колобок», Колобок - румяный бок. Мы играем, мастерим И без дела не сидим. Мы поем здесь И танцуем, Мы и лепим , и рисуем.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Захарова</dc:creator>
  <cp:lastModifiedBy>Светлана Захарова</cp:lastModifiedBy>
  <cp:revision>4</cp:revision>
  <dcterms:created xsi:type="dcterms:W3CDTF">2021-03-28T08:46:55Z</dcterms:created>
  <dcterms:modified xsi:type="dcterms:W3CDTF">2021-03-28T08:59:39Z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164660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