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28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4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0" y="1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Oval 13"/>
          <p:cNvSpPr/>
          <p:nvPr/>
        </p:nvSpPr>
        <p:spPr>
          <a:xfrm>
            <a:off x="0" y="2133602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9A2E-24D1-4C94-B8BF-7CE96B8F326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D044-B640-46D0-AAA6-23A5628A4BD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9" y="4176389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53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9A2E-24D1-4C94-B8BF-7CE96B8F326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D044-B640-46D0-AAA6-23A5628A4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92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5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8" y="975361"/>
            <a:ext cx="3621965" cy="652630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9A2E-24D1-4C94-B8BF-7CE96B8F326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D044-B640-46D0-AAA6-23A5628A4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23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9A2E-24D1-4C94-B8BF-7CE96B8F326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D044-B640-46D0-AAA6-23A5628A4BD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440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4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0" y="2133602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6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31" y="6143350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9A2E-24D1-4C94-B8BF-7CE96B8F326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D044-B640-46D0-AAA6-23A5628A4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65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9A2E-24D1-4C94-B8BF-7CE96B8F326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D044-B640-46D0-AAA6-23A5628A4BD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90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2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2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9A2E-24D1-4C94-B8BF-7CE96B8F326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D044-B640-46D0-AAA6-23A5628A4BD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73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9A2E-24D1-4C94-B8BF-7CE96B8F326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D044-B640-46D0-AAA6-23A5628A4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294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9A2E-24D1-4C94-B8BF-7CE96B8F326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D044-B640-46D0-AAA6-23A5628A4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873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4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3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9A2E-24D1-4C94-B8BF-7CE96B8F326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D044-B640-46D0-AAA6-23A5628A4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486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4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1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>
          <a:xfrm>
            <a:off x="0" y="2133602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8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9A2E-24D1-4C94-B8BF-7CE96B8F326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D044-B640-46D0-AAA6-23A5628A4BD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59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2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2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0" y="2133602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9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4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A49A2E-24D1-4C94-B8BF-7CE96B8F326C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2" y="8229604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4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096D044-B640-46D0-AAA6-23A5628A4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ф1\Desktop\картинки цветы\оформле- ние текста\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338" y="3923928"/>
            <a:ext cx="3672408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2976" y="2411760"/>
            <a:ext cx="4320480" cy="2736304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u="sng" dirty="0">
                <a:solidFill>
                  <a:schemeClr val="tx1"/>
                </a:solidFill>
              </a:rPr>
              <a:t>Девиз</a:t>
            </a:r>
            <a:r>
              <a:rPr lang="ru-RU" sz="2000" u="sng" dirty="0">
                <a:solidFill>
                  <a:schemeClr val="tx1"/>
                </a:solidFill>
              </a:rPr>
              <a:t>:</a:t>
            </a:r>
          </a:p>
          <a:p>
            <a:r>
              <a:rPr lang="ru-RU" sz="2000" dirty="0">
                <a:solidFill>
                  <a:schemeClr val="tx1"/>
                </a:solidFill>
              </a:rPr>
              <a:t>Ключик, ключик золотой,</a:t>
            </a:r>
          </a:p>
          <a:p>
            <a:r>
              <a:rPr lang="ru-RU" sz="2000" dirty="0">
                <a:solidFill>
                  <a:schemeClr val="tx1"/>
                </a:solidFill>
              </a:rPr>
              <a:t>Дверь в страну Знаний, Нам открой!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" y="539553"/>
            <a:ext cx="6851307" cy="2088232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группу посещают дети старшего дошкольного возраста;</a:t>
            </a:r>
            <a:br>
              <a:rPr lang="ru-RU" sz="2400" dirty="0"/>
            </a:br>
            <a:r>
              <a:rPr lang="ru-RU" sz="2400" dirty="0"/>
              <a:t>возраст </a:t>
            </a:r>
            <a:r>
              <a:rPr lang="ru-RU" sz="2400"/>
              <a:t>детей 4-5 </a:t>
            </a:r>
            <a:r>
              <a:rPr lang="ru-RU" sz="2400" dirty="0"/>
              <a:t>лет.</a:t>
            </a:r>
            <a:br>
              <a:rPr lang="ru-RU" sz="2400" dirty="0"/>
            </a:br>
            <a:r>
              <a:rPr lang="ru-RU" sz="2400" u="sng" dirty="0"/>
              <a:t>Основное направление</a:t>
            </a:r>
            <a:r>
              <a:rPr lang="ru-RU" sz="2400" dirty="0"/>
              <a:t>: </a:t>
            </a:r>
            <a:br>
              <a:rPr lang="ru-RU" sz="2400" dirty="0"/>
            </a:br>
            <a:r>
              <a:rPr lang="ru-RU" sz="2400" dirty="0"/>
              <a:t>Развитие познавательных интересов и любознательности.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8644" y="0"/>
            <a:ext cx="6662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         </a:t>
            </a:r>
            <a:r>
              <a:rPr lang="ru-RU" sz="4000" b="1" dirty="0"/>
              <a:t>«Золотой ключик»</a:t>
            </a:r>
          </a:p>
        </p:txBody>
      </p:sp>
    </p:spTree>
    <p:extLst>
      <p:ext uri="{BB962C8B-B14F-4D97-AF65-F5344CB8AC3E}">
        <p14:creationId xmlns:p14="http://schemas.microsoft.com/office/powerpoint/2010/main" val="73805590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45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Georgia</vt:lpstr>
      <vt:lpstr>Trebuchet MS</vt:lpstr>
      <vt:lpstr>Воздушный поток</vt:lpstr>
      <vt:lpstr>группу посещают дети старшего дошкольного возраста; возраст детей 4-5 лет. Основное направление:  Развитие познавательных интересов и любознательности.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Захарова</dc:creator>
  <cp:lastModifiedBy>user</cp:lastModifiedBy>
  <cp:revision>3</cp:revision>
  <dcterms:created xsi:type="dcterms:W3CDTF">2021-03-28T08:46:55Z</dcterms:created>
  <dcterms:modified xsi:type="dcterms:W3CDTF">2022-11-13T22:22:25Z</dcterms:modified>
</cp:coreProperties>
</file>