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6026-EDFC-4425-89FF-1B7992C5E8C8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08DAD-02E9-4F28-8965-C21F6DE5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461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42A4A-956D-479B-8F9D-44862189EE9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3C15-AEE3-4600-9721-2C03D2C92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5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ф1\Desktop\оформле- ние текста\4b561d04aa0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180" y="49086"/>
            <a:ext cx="6858000" cy="1191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        </a:t>
            </a:r>
            <a:r>
              <a:rPr lang="ru-RU" sz="3200" b="1" dirty="0">
                <a:solidFill>
                  <a:srgbClr val="002060"/>
                </a:solidFill>
              </a:rPr>
              <a:t>         «Улыбка»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                </a:t>
            </a:r>
            <a:r>
              <a:rPr lang="ru-RU" sz="2400" b="1" dirty="0">
                <a:solidFill>
                  <a:srgbClr val="002060"/>
                </a:solidFill>
              </a:rPr>
              <a:t>группу посещают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дети старшего дошкольного возраста;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возраст </a:t>
            </a:r>
            <a:r>
              <a:rPr lang="ru-RU" sz="2400" b="1">
                <a:solidFill>
                  <a:srgbClr val="002060"/>
                </a:solidFill>
              </a:rPr>
              <a:t>детей 6-7 лет 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Основное направление: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Развитие речи как средство общения и культуры.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Девиз:    Будь добрым, не злись,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Обладай ты терпеньем.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Запомни: от светлых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улыбок твоих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Зависит не только твое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настроенье,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Но тысячу раз настроенье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                             других!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 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                  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50846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82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ф1</dc:creator>
  <cp:lastModifiedBy>user</cp:lastModifiedBy>
  <cp:revision>84</cp:revision>
  <cp:lastPrinted>2017-10-30T12:23:18Z</cp:lastPrinted>
  <dcterms:created xsi:type="dcterms:W3CDTF">2016-12-26T20:17:05Z</dcterms:created>
  <dcterms:modified xsi:type="dcterms:W3CDTF">2022-11-13T22:21:35Z</dcterms:modified>
</cp:coreProperties>
</file>