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3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3024" y="1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B6026-EDFC-4425-89FF-1B7992C5E8C8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108DAD-02E9-4F28-8965-C21F6DE56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4614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42A4A-956D-479B-8F9D-44862189EE94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13C15-AEE3-4600-9721-2C03D2C92B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854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8"/>
            <a:ext cx="1543050" cy="780203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514850" cy="780203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ф1\Desktop\оформле- ние текста\5549972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0926" y="9939"/>
            <a:ext cx="7018926" cy="9115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179512"/>
            <a:ext cx="6624736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              </a:t>
            </a:r>
          </a:p>
          <a:p>
            <a:endParaRPr lang="ru-RU" sz="3600" b="1" dirty="0"/>
          </a:p>
          <a:p>
            <a:r>
              <a:rPr lang="ru-RU" sz="3600" b="1" dirty="0"/>
              <a:t>    </a:t>
            </a:r>
          </a:p>
          <a:p>
            <a:pPr algn="ctr"/>
            <a:r>
              <a:rPr lang="ru-RU" sz="3600" b="1" dirty="0"/>
              <a:t>                   «Солнышко»</a:t>
            </a:r>
          </a:p>
          <a:p>
            <a:pPr algn="ctr"/>
            <a:r>
              <a:rPr lang="ru-RU" sz="2800" b="1" dirty="0"/>
              <a:t>                    </a:t>
            </a:r>
            <a:r>
              <a:rPr lang="ru-RU" sz="2400" b="1" dirty="0"/>
              <a:t>группу посещают дети </a:t>
            </a:r>
          </a:p>
          <a:p>
            <a:pPr algn="ctr"/>
            <a:r>
              <a:rPr lang="ru-RU" sz="2400" b="1" dirty="0"/>
              <a:t>         среднего дошкольного возраста;</a:t>
            </a:r>
          </a:p>
          <a:p>
            <a:pPr algn="ctr"/>
            <a:r>
              <a:rPr lang="ru-RU" sz="2400" b="1" dirty="0"/>
              <a:t>    </a:t>
            </a:r>
            <a:r>
              <a:rPr lang="ru-RU" sz="2400" b="1"/>
              <a:t>возраст 6-7 </a:t>
            </a:r>
            <a:r>
              <a:rPr lang="ru-RU" sz="2400" b="1" dirty="0"/>
              <a:t>лет.</a:t>
            </a:r>
          </a:p>
          <a:p>
            <a:r>
              <a:rPr lang="ru-RU" sz="2800" b="1" dirty="0"/>
              <a:t>    </a:t>
            </a:r>
            <a:r>
              <a:rPr lang="ru-RU" sz="2400" b="1" u="sng" dirty="0"/>
              <a:t>Основное направление</a:t>
            </a:r>
            <a:r>
              <a:rPr lang="ru-RU" sz="2400" b="1" dirty="0"/>
              <a:t>: Игра, как  средство</a:t>
            </a:r>
          </a:p>
          <a:p>
            <a:r>
              <a:rPr lang="ru-RU" sz="2400" b="1" dirty="0"/>
              <a:t>         оптимизации партнерских отношений</a:t>
            </a:r>
          </a:p>
          <a:p>
            <a:r>
              <a:rPr lang="ru-RU" sz="2400" b="1" dirty="0"/>
              <a:t>                 (дети-родители-воспитатели)</a:t>
            </a:r>
          </a:p>
          <a:p>
            <a:r>
              <a:rPr lang="ru-RU" sz="2800" b="1" dirty="0"/>
              <a:t>    </a:t>
            </a:r>
            <a:r>
              <a:rPr lang="ru-RU" sz="2400" b="1" dirty="0"/>
              <a:t>Девиз: </a:t>
            </a:r>
          </a:p>
          <a:p>
            <a:r>
              <a:rPr lang="ru-RU" sz="2400" b="1" dirty="0"/>
              <a:t>               Каждый ребенок, как</a:t>
            </a:r>
          </a:p>
          <a:p>
            <a:r>
              <a:rPr lang="ru-RU" sz="2400" b="1" dirty="0"/>
              <a:t>               солнышка лучик!</a:t>
            </a:r>
          </a:p>
          <a:p>
            <a:r>
              <a:rPr lang="ru-RU" sz="2400" b="1" dirty="0"/>
              <a:t>               Игры, забавы, улыбки и смех</a:t>
            </a:r>
          </a:p>
          <a:p>
            <a:r>
              <a:rPr lang="ru-RU" sz="2400" b="1" dirty="0"/>
              <a:t>               Сразу кончаются серые будни</a:t>
            </a:r>
          </a:p>
          <a:p>
            <a:r>
              <a:rPr lang="ru-RU" sz="2400" b="1" dirty="0"/>
              <a:t>               и разноцветным становится мир!</a:t>
            </a:r>
          </a:p>
        </p:txBody>
      </p:sp>
    </p:spTree>
    <p:extLst>
      <p:ext uri="{BB962C8B-B14F-4D97-AF65-F5344CB8AC3E}">
        <p14:creationId xmlns:p14="http://schemas.microsoft.com/office/powerpoint/2010/main" val="28882151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1262</TotalTime>
  <Words>67</Words>
  <Application>Microsoft Office PowerPoint</Application>
  <PresentationFormat>Экран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ф1</dc:creator>
  <cp:lastModifiedBy>user</cp:lastModifiedBy>
  <cp:revision>84</cp:revision>
  <cp:lastPrinted>2017-10-30T12:23:18Z</cp:lastPrinted>
  <dcterms:created xsi:type="dcterms:W3CDTF">2016-12-26T20:17:05Z</dcterms:created>
  <dcterms:modified xsi:type="dcterms:W3CDTF">2022-11-13T22:21:08Z</dcterms:modified>
</cp:coreProperties>
</file>