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6026-EDFC-4425-89FF-1B7992C5E8C8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08DAD-02E9-4F28-8965-C21F6DE5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61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42A4A-956D-479B-8F9D-44862189EE94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C15-AEE3-4600-9721-2C03D2C92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54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7C6B~1\AppData\Local\Temp\Rar$DIa0.819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649" y="251520"/>
            <a:ext cx="648072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«Колосок»</a:t>
            </a:r>
          </a:p>
          <a:p>
            <a:pPr algn="ctr"/>
            <a:r>
              <a:rPr lang="ru-RU" sz="2800" b="1" dirty="0"/>
              <a:t>группу посещают дети </a:t>
            </a:r>
          </a:p>
          <a:p>
            <a:pPr algn="ctr"/>
            <a:r>
              <a:rPr lang="ru-RU" sz="2800" b="1" dirty="0"/>
              <a:t>старшего дошкольного возраста;</a:t>
            </a:r>
          </a:p>
          <a:p>
            <a:pPr algn="ctr"/>
            <a:r>
              <a:rPr lang="ru-RU" sz="2800" b="1" dirty="0"/>
              <a:t>Возраст детей  5-6 лет.</a:t>
            </a:r>
          </a:p>
          <a:p>
            <a:pPr algn="ctr"/>
            <a:r>
              <a:rPr lang="ru-RU" sz="2800" b="1" u="sng" dirty="0"/>
              <a:t>Основное направление</a:t>
            </a:r>
            <a:r>
              <a:rPr lang="ru-RU" sz="2800" b="1" dirty="0"/>
              <a:t>:</a:t>
            </a:r>
          </a:p>
          <a:p>
            <a:pPr algn="ctr"/>
            <a:r>
              <a:rPr lang="ru-RU" sz="2800" b="1" dirty="0"/>
              <a:t>Формирование гражданственности и патриотизма подрастающего поколения.</a:t>
            </a:r>
          </a:p>
          <a:p>
            <a:r>
              <a:rPr lang="ru-RU" sz="2800" b="1" u="sng" dirty="0"/>
              <a:t>Девиз</a:t>
            </a:r>
            <a:r>
              <a:rPr lang="ru-RU" sz="2800" b="1" dirty="0"/>
              <a:t>: В нашей группе «Колосок»</a:t>
            </a:r>
          </a:p>
          <a:p>
            <a:r>
              <a:rPr lang="ru-RU" sz="2800" b="1" dirty="0"/>
              <a:t>              Деток звонкий голосок.</a:t>
            </a:r>
          </a:p>
          <a:p>
            <a:r>
              <a:rPr lang="ru-RU" sz="2800" b="1" dirty="0"/>
              <a:t>              Смех, игра, веселье,</a:t>
            </a:r>
          </a:p>
          <a:p>
            <a:r>
              <a:rPr lang="ru-RU" sz="2800" b="1" dirty="0"/>
              <a:t>              Чудо настроение.</a:t>
            </a:r>
          </a:p>
          <a:p>
            <a:r>
              <a:rPr lang="ru-RU" sz="2800" b="1" dirty="0"/>
              <a:t>              В «Колоске», как в зернышке</a:t>
            </a:r>
          </a:p>
          <a:p>
            <a:r>
              <a:rPr lang="ru-RU" sz="2800" b="1" dirty="0"/>
              <a:t>              Мы растем под солнышком.</a:t>
            </a:r>
          </a:p>
          <a:p>
            <a:r>
              <a:rPr lang="ru-RU" sz="2800" b="1" dirty="0"/>
              <a:t>              Дружбой крепкой связаны.</a:t>
            </a:r>
          </a:p>
          <a:p>
            <a:r>
              <a:rPr lang="ru-RU" sz="2800" b="1" dirty="0"/>
              <a:t>              Вместе быть обязаны.</a:t>
            </a:r>
          </a:p>
        </p:txBody>
      </p:sp>
    </p:spTree>
    <p:extLst>
      <p:ext uri="{BB962C8B-B14F-4D97-AF65-F5344CB8AC3E}">
        <p14:creationId xmlns:p14="http://schemas.microsoft.com/office/powerpoint/2010/main" val="1189107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73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ф1</dc:creator>
  <cp:lastModifiedBy>user</cp:lastModifiedBy>
  <cp:revision>85</cp:revision>
  <cp:lastPrinted>2017-10-30T12:23:18Z</cp:lastPrinted>
  <dcterms:created xsi:type="dcterms:W3CDTF">2016-12-26T20:17:05Z</dcterms:created>
  <dcterms:modified xsi:type="dcterms:W3CDTF">2022-11-13T22:20:30Z</dcterms:modified>
</cp:coreProperties>
</file>